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443" r:id="rId3"/>
    <p:sldId id="444" r:id="rId4"/>
    <p:sldId id="401" r:id="rId5"/>
    <p:sldId id="429" r:id="rId6"/>
    <p:sldId id="445" r:id="rId7"/>
    <p:sldId id="403" r:id="rId8"/>
    <p:sldId id="431" r:id="rId9"/>
    <p:sldId id="446" r:id="rId10"/>
    <p:sldId id="448" r:id="rId11"/>
    <p:sldId id="449" r:id="rId12"/>
    <p:sldId id="406" r:id="rId13"/>
    <p:sldId id="450" r:id="rId14"/>
    <p:sldId id="408" r:id="rId15"/>
    <p:sldId id="404" r:id="rId16"/>
    <p:sldId id="405" r:id="rId17"/>
    <p:sldId id="407" r:id="rId18"/>
    <p:sldId id="409" r:id="rId19"/>
    <p:sldId id="410" r:id="rId20"/>
    <p:sldId id="411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82038" autoAdjust="0"/>
  </p:normalViewPr>
  <p:slideViewPr>
    <p:cSldViewPr snapToGrid="0">
      <p:cViewPr varScale="1">
        <p:scale>
          <a:sx n="94" d="100"/>
          <a:sy n="94" d="100"/>
        </p:scale>
        <p:origin x="114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84ABF-7163-43CB-8F0C-7C76FDC2DCB7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10665-5856-4505-8768-E9804781C8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465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629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103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529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612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3450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使用內建</a:t>
            </a:r>
            <a:r>
              <a:rPr lang="en-US" altLang="zh-TW" dirty="0"/>
              <a:t>format</a:t>
            </a:r>
            <a:r>
              <a:rPr lang="zh-TW" altLang="en-US" dirty="0"/>
              <a:t>函數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091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557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248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899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0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926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8141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731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351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874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02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649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408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2F67D-53E8-45E2-8B95-1C0A3B744D87}" type="datetime1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07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C2A2-C644-4720-8CE3-BECDFF2BA1CA}" type="datetime1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404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F6874-E00E-410E-BB38-F7266335FC6E}" type="datetime1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0720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1FFCF-5127-45FE-A931-B9CA706FB753}" type="datetime1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555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C8AD4-1CC0-4CC7-87DA-9D1D39941755}" type="datetime1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882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EC5B8-0B73-409B-A320-F2862CC3A584}" type="datetime1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792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1B6EE-CF22-4E2C-93B2-593655FE7057}" type="datetime1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65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DCC5-B86B-45D6-A372-AB1DAE6829FD}" type="datetime1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102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81F3B-DC00-4BBA-A438-3D2A2B3D3CA0}" type="datetime1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663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6947-D366-44B0-8FC1-0886B1755773}" type="datetime1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86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54B4F-8966-4F8B-8F72-41265FD74E1B}" type="datetime1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434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DA702-EB58-44D8-8AAC-DFE746AA75D1}" type="datetime1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061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porgic/2048-Demo-Pyth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ukewayne123/2048-Framework" TargetMode="External"/><Relationship Id="rId4" Type="http://schemas.openxmlformats.org/officeDocument/2006/relationships/hyperlink" Target="https://github.com/moporgic/TDL2048-Dem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02604" y="1949563"/>
            <a:ext cx="10249876" cy="2387600"/>
          </a:xfrm>
        </p:spPr>
        <p:txBody>
          <a:bodyPr>
            <a:noAutofit/>
          </a:bodyPr>
          <a:lstStyle/>
          <a:p>
            <a:br>
              <a:rPr lang="en-US" altLang="zh-TW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7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 3</a:t>
            </a:r>
            <a:br>
              <a:rPr lang="en-US" altLang="zh-TW" sz="7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en-US" altLang="zh-TW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</a:t>
            </a:r>
            <a:r>
              <a:rPr lang="zh-TW" altLang="en-US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李駿逸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48A446-1666-4B7A-9AA3-606853BE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</a:t>
            </a:fld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Deep Learning and Practice, Spring 2022, NYCU CGI Lab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7344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TD Backup: After-State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Deep Learning and Practice, Spring 2022, NYCU CGI Lab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10</a:t>
            </a:fld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9444235" y="644696"/>
            <a:ext cx="1505868" cy="791507"/>
            <a:chOff x="557808" y="1413588"/>
            <a:chExt cx="1505868" cy="791507"/>
          </a:xfrm>
        </p:grpSpPr>
        <p:sp>
          <p:nvSpPr>
            <p:cNvPr id="8" name="文字方塊 7"/>
            <p:cNvSpPr txBox="1"/>
            <p:nvPr/>
          </p:nvSpPr>
          <p:spPr>
            <a:xfrm>
              <a:off x="865912" y="1835763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865912" y="1413588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475954"/>
              <a:ext cx="270000" cy="27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904479"/>
              <a:ext cx="270000" cy="2700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11" y="1689894"/>
            <a:ext cx="10983974" cy="460533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950103" y="5876925"/>
            <a:ext cx="446560" cy="357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 rot="10800000">
            <a:off x="3338004" y="3506679"/>
            <a:ext cx="461639" cy="2840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3474642" y="3713995"/>
            <a:ext cx="413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083767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TD Backup: State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Deep Learning and Practice, Spring 2022, NYCU CGI Lab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11</a:t>
            </a:fld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9444235" y="644696"/>
            <a:ext cx="1505868" cy="791507"/>
            <a:chOff x="557808" y="1413588"/>
            <a:chExt cx="1505868" cy="791507"/>
          </a:xfrm>
        </p:grpSpPr>
        <p:sp>
          <p:nvSpPr>
            <p:cNvPr id="8" name="文字方塊 7"/>
            <p:cNvSpPr txBox="1"/>
            <p:nvPr/>
          </p:nvSpPr>
          <p:spPr>
            <a:xfrm>
              <a:off x="865912" y="1835763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865912" y="1413588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475954"/>
              <a:ext cx="270000" cy="27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904479"/>
              <a:ext cx="270000" cy="2700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2" name="矩形 11"/>
          <p:cNvSpPr/>
          <p:nvPr/>
        </p:nvSpPr>
        <p:spPr>
          <a:xfrm>
            <a:off x="10950103" y="5876925"/>
            <a:ext cx="446560" cy="357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9" y="1936477"/>
            <a:ext cx="10015197" cy="4150097"/>
          </a:xfrm>
          <a:prstGeom prst="rect">
            <a:avLst/>
          </a:prstGeom>
        </p:spPr>
      </p:pic>
      <p:sp>
        <p:nvSpPr>
          <p:cNvPr id="14" name="向右箭號 13"/>
          <p:cNvSpPr/>
          <p:nvPr/>
        </p:nvSpPr>
        <p:spPr>
          <a:xfrm rot="10800000">
            <a:off x="3284738" y="3915051"/>
            <a:ext cx="461639" cy="2840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3421376" y="4122367"/>
            <a:ext cx="413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249587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Why use n-tuple network?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Deep Learning and Practice, Spring 2022, NYCU CGI Lab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45011" y="1606146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expected score/return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𝐺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𝑡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from a board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𝑆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But, #states is huge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About 17</a:t>
            </a:r>
            <a:r>
              <a:rPr lang="en-US" altLang="zh-TW" sz="2000" baseline="30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(=10</a:t>
            </a:r>
            <a:r>
              <a:rPr lang="en-US" altLang="zh-TW" sz="2000" baseline="30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Empty 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 0)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2 (=2</a:t>
            </a:r>
            <a:r>
              <a:rPr lang="en-US" altLang="zh-TW" sz="2000" baseline="30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  1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), 4 (=2</a:t>
            </a:r>
            <a:r>
              <a:rPr lang="en-US" altLang="zh-TW" sz="2000" baseline="30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  2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), 8 (=2</a:t>
            </a:r>
            <a:r>
              <a:rPr lang="en-US" altLang="zh-TW" sz="2000" baseline="30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  3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), …, 65536 (=2</a:t>
            </a:r>
            <a:r>
              <a:rPr lang="en-US" altLang="zh-TW" sz="2000" baseline="30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  16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FC012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Need to use value function </a:t>
            </a:r>
            <a:r>
              <a:rPr lang="en-US" altLang="zh-TW" sz="2000" dirty="0" err="1">
                <a:solidFill>
                  <a:srgbClr val="FC012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approximator</a:t>
            </a:r>
            <a:r>
              <a:rPr lang="en-US" altLang="zh-TW" sz="2000" dirty="0">
                <a:solidFill>
                  <a:srgbClr val="FC012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293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n-tuple network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Deep Learning and Practice, Spring 2022, NYCU CGI Lab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1349482"/>
            <a:ext cx="3289980" cy="419825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45011" y="1606146"/>
            <a:ext cx="71290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n-tuple network (a.k.a. RAM-based neural network) is a type of artificial neural network.</a:t>
            </a:r>
          </a:p>
          <a:p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 large number of input nodes.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Input values are either 1 or 0.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Input is a sparse vector.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 hidden layers.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Only 1 output node.</a:t>
            </a:r>
          </a:p>
        </p:txBody>
      </p:sp>
    </p:spTree>
    <p:extLst>
      <p:ext uri="{BB962C8B-B14F-4D97-AF65-F5344CB8AC3E}">
        <p14:creationId xmlns:p14="http://schemas.microsoft.com/office/powerpoint/2010/main" val="2177252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0933" y="32614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Example: 2048 with n-tuple network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Deep Learning and Practice, Spring 2022, NYCU CGI Lab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33" y="1360487"/>
            <a:ext cx="11074923" cy="469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99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All Isomorphism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5351961" y="918228"/>
            <a:ext cx="62088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Rotations and Reflections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sum of the eight values can ​​represents the board.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Deep Learning and Practice, Spring 2022, NYCU CGI Lab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7" y="1866948"/>
            <a:ext cx="4955544" cy="4320815"/>
          </a:xfrm>
          <a:prstGeom prst="rect">
            <a:avLst/>
          </a:prstGeom>
        </p:spPr>
      </p:pic>
      <p:sp>
        <p:nvSpPr>
          <p:cNvPr id="17" name="向右箭號 16"/>
          <p:cNvSpPr/>
          <p:nvPr/>
        </p:nvSpPr>
        <p:spPr>
          <a:xfrm>
            <a:off x="5306847" y="3686472"/>
            <a:ext cx="921233" cy="2762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672" y="1919077"/>
            <a:ext cx="3214688" cy="401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8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Multiple n-tuple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Deep Learning and Practice, Spring 2022, NYCU CGI Lab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383" y="494986"/>
            <a:ext cx="2305223" cy="571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11001" y="1449367"/>
                <a:ext cx="7942399" cy="1011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4 kinds of 6-tuple.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Calculate (use </a:t>
                </a:r>
                <a:r>
                  <a:rPr lang="en-US" altLang="zh-TW" sz="2000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int</a:t>
                </a:r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Size: 4*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15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* 4 byte   </a:t>
                </a: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1" y="1449367"/>
                <a:ext cx="7942399" cy="1011239"/>
              </a:xfrm>
              <a:prstGeom prst="rect">
                <a:avLst/>
              </a:prstGeom>
              <a:blipFill>
                <a:blip r:embed="rId4"/>
                <a:stretch>
                  <a:fillRect l="-691" t="-3614" b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833" y="2837951"/>
            <a:ext cx="4891422" cy="3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6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Sample Code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DECBF63-4AD2-4FE1-A028-C2D9BF06B22E}"/>
              </a:ext>
            </a:extLst>
          </p:cNvPr>
          <p:cNvSpPr txBox="1"/>
          <p:nvPr/>
        </p:nvSpPr>
        <p:spPr>
          <a:xfrm>
            <a:off x="382451" y="1598048"/>
            <a:ext cx="11501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V(state)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 with C++11 support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 g++ -std=c++11 -O3 -o 2048 2048.cpp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and Train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Deep Learning and Practice, Spring 2022, NYCU CGI Lab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791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Scoring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3AB36B2-047B-4BB0-8E40-E01DD840870A}"/>
                  </a:ext>
                </a:extLst>
              </p:cNvPr>
              <p:cNvSpPr txBox="1"/>
              <p:nvPr/>
            </p:nvSpPr>
            <p:spPr>
              <a:xfrm>
                <a:off x="510598" y="1551528"/>
                <a:ext cx="1150105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Show your work, otherwise no credit will be granted.</a:t>
                </a:r>
              </a:p>
              <a:p>
                <a:endPara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Report (60%)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(DO explain; do not only copy and paste your codes.)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Performance (40%)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2048-tile win rate in 1000 games,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TW" sz="200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winrate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2048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.(20%)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Questions. (20%)</a:t>
                </a: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3AB36B2-047B-4BB0-8E40-E01DD8408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98" y="1551528"/>
                <a:ext cx="11501054" cy="2246769"/>
              </a:xfrm>
              <a:prstGeom prst="rect">
                <a:avLst/>
              </a:prstGeom>
              <a:blipFill>
                <a:blip r:embed="rId3"/>
                <a:stretch>
                  <a:fillRect l="-583" t="-1630" b="-40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Deep Learning and Practice, Spring 2022, NYCU CGI Lab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860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Reminders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B43DE42-A88B-48A8-8345-8C541C771F5A}"/>
              </a:ext>
            </a:extLst>
          </p:cNvPr>
          <p:cNvSpPr txBox="1"/>
          <p:nvPr/>
        </p:nvSpPr>
        <p:spPr>
          <a:xfrm>
            <a:off x="545011" y="1775423"/>
            <a:ext cx="10386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your n-tuple.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should avoid using CNN in this lab.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2048-tile should appear within 10,000 episodes.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Deep Learning and Practice, Spring 2022, NYCU CGI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381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84617" y="2632905"/>
            <a:ext cx="10249876" cy="2387600"/>
          </a:xfrm>
        </p:spPr>
        <p:txBody>
          <a:bodyPr>
            <a:noAutofit/>
          </a:bodyPr>
          <a:lstStyle/>
          <a:p>
            <a:br>
              <a:rPr lang="en-US" altLang="zh-TW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Deadline: 2022/04/05(Tue) 23:59</a:t>
            </a:r>
            <a:b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Demo: 2021/04/12(Tue)</a:t>
            </a:r>
            <a:b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zh-TW" altLang="en-US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sz="4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48A446-1666-4B7A-9AA3-606853BE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2</a:t>
            </a:fld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Deep Learning and Practice, Spring 2022, NYCU CGI Lab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4707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4985EEF-C273-4A5D-8EB3-E7AAE0038DB9}"/>
              </a:ext>
            </a:extLst>
          </p:cNvPr>
          <p:cNvSpPr txBox="1"/>
          <p:nvPr/>
        </p:nvSpPr>
        <p:spPr>
          <a:xfrm>
            <a:off x="609464" y="1498425"/>
            <a:ext cx="107443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Szubert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Marcin, and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Wojciech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Jaśkowski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"Temporal difference learning of N-tuple networks for the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game 2048." 2014 IEEE Conference on Computational Intelligence and Games. IEEE, 2014.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 Kun-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Hao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Yeh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I-Chen Wu, Chu-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Hsuan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Hsueh, Chia-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Chuan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Chang, Chao-Chin Liang, and Han Chiang,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Multi-Stage Temporal Difference Learning for 2048-like Games, accepted by IEEE Transactions on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Computational Intelligence and AI in Games (SCI),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doi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10.1109/TCIAIG.2016.2593710, 2016.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 Oka, Kazuto, and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Kiminori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Matsuzaki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"Systematic selection of n-tuple networks for 2048."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International Conference on Computers and Games. Springer International Publishing, 2016.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moporgic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“Basic implementation of 2048 in Python.” Retrieved from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https://github.com/moporgic/2048-Demo-Python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.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5.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moporgic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“Temporal Difference Learning for Game 2048 (Demo).” Retrieved from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https://github.com/moporgic/TDL2048-Demo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.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6. lukewayne123. “2048-Framework” Retrieved from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https://github.com/lukewayne123/2048-Framework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Deep Learning and Practice, Spring 2022, NYCU CGI Lab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48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01043" y="1561189"/>
            <a:ext cx="10249876" cy="2387600"/>
          </a:xfrm>
        </p:spPr>
        <p:txBody>
          <a:bodyPr>
            <a:noAutofit/>
          </a:bodyPr>
          <a:lstStyle/>
          <a:p>
            <a:br>
              <a:rPr lang="en-US" altLang="zh-TW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Must use sample code,</a:t>
            </a:r>
            <a:b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otherwise no credit.</a:t>
            </a:r>
            <a:br>
              <a:rPr lang="zh-TW" altLang="en-US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sz="4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48A446-1666-4B7A-9AA3-606853BE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Deep Learning and Practice, Spring 2022, NYCU CGI Lab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99680" y="1504024"/>
            <a:ext cx="19287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lab,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836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545011" y="1606146"/>
            <a:ext cx="40269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 </a:t>
            </a:r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2048</a:t>
            </a:r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Game Rule</a:t>
            </a:r>
          </a:p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 </a:t>
            </a:r>
            <a:r>
              <a:rPr lang="en-US" altLang="zh-TW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Game State</a:t>
            </a:r>
          </a:p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 </a:t>
            </a:r>
            <a:r>
              <a:rPr lang="en-US" altLang="zh-TW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Temporal Difference Learning</a:t>
            </a:r>
          </a:p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 </a:t>
            </a:r>
            <a:r>
              <a:rPr lang="en-US" altLang="zh-TW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n-tuple Network</a:t>
            </a:r>
          </a:p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5. Modify and Run Sample Code</a:t>
            </a:r>
          </a:p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6. Scoring Criteria</a:t>
            </a:r>
          </a:p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7. Reminders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Deep Learning and Practice, Spring 2022, NYCU CGI Lab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787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2048 Game Rules (1/2)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Deep Learning and Practice, Spring 2022, NYCU CGI Lab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1495424"/>
            <a:ext cx="11393669" cy="421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41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2048 Game Rules (2/2)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Deep Learning and Practice, Spring 2022, NYCU CGI Lab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6" y="1264025"/>
            <a:ext cx="11750308" cy="45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5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Game State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Deep Learning and Practice, Spring 2022, NYCU CGI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7</a:t>
            </a:fld>
            <a:endParaRPr lang="zh-TW" altLang="en-US"/>
          </a:p>
        </p:txBody>
      </p:sp>
      <p:cxnSp>
        <p:nvCxnSpPr>
          <p:cNvPr id="8" name="直線單箭頭接點 7"/>
          <p:cNvCxnSpPr>
            <a:stCxn id="24" idx="3"/>
            <a:endCxn id="25" idx="1"/>
          </p:cNvCxnSpPr>
          <p:nvPr/>
        </p:nvCxnSpPr>
        <p:spPr>
          <a:xfrm>
            <a:off x="6666182" y="3823967"/>
            <a:ext cx="1943821" cy="5360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22" idx="3"/>
            <a:endCxn id="24" idx="1"/>
          </p:cNvCxnSpPr>
          <p:nvPr/>
        </p:nvCxnSpPr>
        <p:spPr>
          <a:xfrm flipV="1">
            <a:off x="3013587" y="3823967"/>
            <a:ext cx="1708774" cy="760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  <a:stCxn id="24" idx="3"/>
          </p:cNvCxnSpPr>
          <p:nvPr/>
        </p:nvCxnSpPr>
        <p:spPr>
          <a:xfrm flipV="1">
            <a:off x="6666182" y="2035081"/>
            <a:ext cx="1804716" cy="178888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cxnSpLocks/>
            <a:stCxn id="24" idx="3"/>
          </p:cNvCxnSpPr>
          <p:nvPr/>
        </p:nvCxnSpPr>
        <p:spPr>
          <a:xfrm>
            <a:off x="6666182" y="3823967"/>
            <a:ext cx="2020618" cy="207027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72" y="2867262"/>
            <a:ext cx="1928615" cy="192861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361" y="2852056"/>
            <a:ext cx="1943821" cy="1943821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003" y="2867262"/>
            <a:ext cx="2020618" cy="202061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55" name="群組 54"/>
          <p:cNvGrpSpPr/>
          <p:nvPr/>
        </p:nvGrpSpPr>
        <p:grpSpPr>
          <a:xfrm>
            <a:off x="1119385" y="1466746"/>
            <a:ext cx="1505868" cy="791507"/>
            <a:chOff x="557808" y="1413588"/>
            <a:chExt cx="1505868" cy="791507"/>
          </a:xfrm>
        </p:grpSpPr>
        <p:sp>
          <p:nvSpPr>
            <p:cNvPr id="56" name="文字方塊 55"/>
            <p:cNvSpPr txBox="1"/>
            <p:nvPr/>
          </p:nvSpPr>
          <p:spPr>
            <a:xfrm>
              <a:off x="865912" y="1835763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865912" y="1413588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8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475954"/>
              <a:ext cx="270000" cy="27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9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904479"/>
              <a:ext cx="270000" cy="2700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588314" y="2405597"/>
                <a:ext cx="5593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n>
                    <a:noFill/>
                  </a:ln>
                  <a:effectLst/>
                </a:endParaRPr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314" y="2405597"/>
                <a:ext cx="559319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477059" y="2390391"/>
                <a:ext cx="3878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n>
                    <a:noFill/>
                  </a:ln>
                  <a:effectLst/>
                </a:endParaRPr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059" y="2390391"/>
                <a:ext cx="387883" cy="461665"/>
              </a:xfrm>
              <a:prstGeom prst="rect">
                <a:avLst/>
              </a:prstGeom>
              <a:blipFill>
                <a:blip r:embed="rId8"/>
                <a:stretch>
                  <a:fillRect l="-3125" r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9545283" y="2412939"/>
                <a:ext cx="3878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n>
                    <a:noFill/>
                  </a:ln>
                  <a:effectLst/>
                </a:endParaRPr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283" y="2412939"/>
                <a:ext cx="387883" cy="461665"/>
              </a:xfrm>
              <a:prstGeom prst="rect">
                <a:avLst/>
              </a:prstGeom>
              <a:blipFill>
                <a:blip r:embed="rId9"/>
                <a:stretch>
                  <a:fillRect l="-4762" r="-269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1794711" y="2390391"/>
                <a:ext cx="3878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n>
                    <a:noFill/>
                  </a:ln>
                  <a:effectLst/>
                </a:endParaRPr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711" y="2390391"/>
                <a:ext cx="387883" cy="461665"/>
              </a:xfrm>
              <a:prstGeom prst="rect">
                <a:avLst/>
              </a:prstGeom>
              <a:blipFill>
                <a:blip r:embed="rId10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向右箭號 66"/>
          <p:cNvSpPr/>
          <p:nvPr/>
        </p:nvSpPr>
        <p:spPr>
          <a:xfrm>
            <a:off x="3588314" y="2874604"/>
            <a:ext cx="654305" cy="261044"/>
          </a:xfrm>
          <a:prstGeom prst="rightArrow">
            <a:avLst>
              <a:gd name="adj1" fmla="val 50000"/>
              <a:gd name="adj2" fmla="val 876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8" name="圖片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3980" y="784814"/>
            <a:ext cx="2536440" cy="749636"/>
          </a:xfrm>
          <a:prstGeom prst="rect">
            <a:avLst/>
          </a:prstGeom>
        </p:spPr>
      </p:pic>
      <p:sp>
        <p:nvSpPr>
          <p:cNvPr id="23" name="向右箭號 22"/>
          <p:cNvSpPr/>
          <p:nvPr/>
        </p:nvSpPr>
        <p:spPr>
          <a:xfrm rot="10800000">
            <a:off x="3640737" y="4376684"/>
            <a:ext cx="461639" cy="2840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3777375" y="4584000"/>
            <a:ext cx="413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061632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Temporal Difference Learning (TD)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Deep Learning and Practice, Spring 2022, NYCU CGI Lab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11" y="1537005"/>
            <a:ext cx="10687699" cy="412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0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11" y="1522924"/>
            <a:ext cx="10808789" cy="438214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TD Backup Diagram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Deep Learning and Practice, Spring 2022, NYCU CGI Lab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9</a:t>
            </a:fld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9444235" y="644696"/>
            <a:ext cx="1505868" cy="791507"/>
            <a:chOff x="557808" y="1413588"/>
            <a:chExt cx="1505868" cy="791507"/>
          </a:xfrm>
        </p:grpSpPr>
        <p:sp>
          <p:nvSpPr>
            <p:cNvPr id="8" name="文字方塊 7"/>
            <p:cNvSpPr txBox="1"/>
            <p:nvPr/>
          </p:nvSpPr>
          <p:spPr>
            <a:xfrm>
              <a:off x="865912" y="1835763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865912" y="1413588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475954"/>
              <a:ext cx="270000" cy="27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904479"/>
              <a:ext cx="270000" cy="2700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5" name="向右箭號 4"/>
          <p:cNvSpPr/>
          <p:nvPr/>
        </p:nvSpPr>
        <p:spPr>
          <a:xfrm rot="10800000">
            <a:off x="3338004" y="3506679"/>
            <a:ext cx="461639" cy="2840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474642" y="3713995"/>
            <a:ext cx="413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58607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853</Words>
  <Application>Microsoft Office PowerPoint</Application>
  <PresentationFormat>寬螢幕</PresentationFormat>
  <Paragraphs>149</Paragraphs>
  <Slides>20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9" baseType="lpstr"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 LAB 3  TA 李駿逸</vt:lpstr>
      <vt:lpstr> Deadline: 2022/04/05(Tue) 23:59  Demo: 2021/04/12(Tue)  </vt:lpstr>
      <vt:lpstr> Must use sample code, otherwise no credit. </vt:lpstr>
      <vt:lpstr>Outline</vt:lpstr>
      <vt:lpstr>2048 Game Rules (1/2)</vt:lpstr>
      <vt:lpstr>2048 Game Rules (2/2)</vt:lpstr>
      <vt:lpstr>Game State</vt:lpstr>
      <vt:lpstr>Temporal Difference Learning (TD)</vt:lpstr>
      <vt:lpstr>TD Backup Diagram</vt:lpstr>
      <vt:lpstr>TD Backup: After-State</vt:lpstr>
      <vt:lpstr>TD Backup: State</vt:lpstr>
      <vt:lpstr>Why use n-tuple network?</vt:lpstr>
      <vt:lpstr>n-tuple network</vt:lpstr>
      <vt:lpstr>Example: 2048 with n-tuple network</vt:lpstr>
      <vt:lpstr>All Isomorphism</vt:lpstr>
      <vt:lpstr>Multiple n-tuple</vt:lpstr>
      <vt:lpstr>Sample Code</vt:lpstr>
      <vt:lpstr>Scoring Criteria</vt:lpstr>
      <vt:lpstr>Reminders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4/13 Zero&amp;Deepracer組 </dc:title>
  <dc:creator>紹雄</dc:creator>
  <cp:lastModifiedBy>李駿逸</cp:lastModifiedBy>
  <cp:revision>661</cp:revision>
  <dcterms:created xsi:type="dcterms:W3CDTF">2020-04-13T05:52:43Z</dcterms:created>
  <dcterms:modified xsi:type="dcterms:W3CDTF">2022-03-22T03:48:17Z</dcterms:modified>
</cp:coreProperties>
</file>